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de-DE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1924"/>
    <a:srgbClr val="657599"/>
    <a:srgbClr val="8899C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02" y="-78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90" y="3976796"/>
            <a:ext cx="8161020" cy="274404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F86D5-A676-4EF9-A8AD-C4C234656D64}" type="datetimeFigureOut">
              <a:rPr lang="de-DE" smtClean="0"/>
              <a:t>20.05.2014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7DE5-68CD-48C5-9FA7-C9FC1C04775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F86D5-A676-4EF9-A8AD-C4C234656D64}" type="datetimeFigureOut">
              <a:rPr lang="de-DE" smtClean="0"/>
              <a:t>20.05.2014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7DE5-68CD-48C5-9FA7-C9FC1C04775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220652" y="684531"/>
            <a:ext cx="1620203" cy="1456182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60046" y="684531"/>
            <a:ext cx="4700588" cy="1456182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F86D5-A676-4EF9-A8AD-C4C234656D64}" type="datetimeFigureOut">
              <a:rPr lang="de-DE" smtClean="0"/>
              <a:t>20.05.2014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7DE5-68CD-48C5-9FA7-C9FC1C04775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F86D5-A676-4EF9-A8AD-C4C234656D64}" type="datetimeFigureOut">
              <a:rPr lang="de-DE" smtClean="0"/>
              <a:t>20.05.2014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7DE5-68CD-48C5-9FA7-C9FC1C04775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F86D5-A676-4EF9-A8AD-C4C234656D64}" type="datetimeFigureOut">
              <a:rPr lang="de-DE" smtClean="0"/>
              <a:t>20.05.2014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7DE5-68CD-48C5-9FA7-C9FC1C04775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60046" y="3982721"/>
            <a:ext cx="3160395" cy="11263631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680461" y="3982721"/>
            <a:ext cx="3160395" cy="11263631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F86D5-A676-4EF9-A8AD-C4C234656D64}" type="datetimeFigureOut">
              <a:rPr lang="de-DE" smtClean="0"/>
              <a:t>20.05.2014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7DE5-68CD-48C5-9FA7-C9FC1C04775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80061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0061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877278" y="2865544"/>
            <a:ext cx="4243863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877278" y="4059766"/>
            <a:ext cx="4243863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F86D5-A676-4EF9-A8AD-C4C234656D64}" type="datetimeFigureOut">
              <a:rPr lang="de-DE" smtClean="0"/>
              <a:t>20.05.2014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7DE5-68CD-48C5-9FA7-C9FC1C04775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F86D5-A676-4EF9-A8AD-C4C234656D64}" type="datetimeFigureOut">
              <a:rPr lang="de-DE" smtClean="0"/>
              <a:t>20.05.2014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7DE5-68CD-48C5-9FA7-C9FC1C04775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F86D5-A676-4EF9-A8AD-C4C234656D64}" type="datetimeFigureOut">
              <a:rPr lang="de-DE" smtClean="0"/>
              <a:t>20.05.2014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7DE5-68CD-48C5-9FA7-C9FC1C04775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0061" y="509694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53803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F86D5-A676-4EF9-A8AD-C4C234656D64}" type="datetimeFigureOut">
              <a:rPr lang="de-DE" smtClean="0"/>
              <a:t>20.05.2014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7DE5-68CD-48C5-9FA7-C9FC1C04775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F86D5-A676-4EF9-A8AD-C4C234656D64}" type="datetimeFigureOut">
              <a:rPr lang="de-DE" smtClean="0"/>
              <a:t>20.05.2014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7DE5-68CD-48C5-9FA7-C9FC1C04775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80060" y="2987042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F86D5-A676-4EF9-A8AD-C4C234656D64}" type="datetimeFigureOut">
              <a:rPr lang="de-DE" smtClean="0"/>
              <a:t>20.05.2014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97DE5-68CD-48C5-9FA7-C9FC1C047751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5" name="Picture 11" descr="https://openclipart.org/image/800px/svg_to_png/172461/kuchen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2728" y="7624936"/>
            <a:ext cx="3384376" cy="2538142"/>
          </a:xfrm>
          <a:prstGeom prst="rect">
            <a:avLst/>
          </a:prstGeom>
          <a:noFill/>
        </p:spPr>
      </p:pic>
      <p:sp>
        <p:nvSpPr>
          <p:cNvPr id="9" name="Flussdiagramm: Lochstreifen 8"/>
          <p:cNvSpPr/>
          <p:nvPr/>
        </p:nvSpPr>
        <p:spPr>
          <a:xfrm>
            <a:off x="408112" y="2728392"/>
            <a:ext cx="8712968" cy="4176464"/>
          </a:xfrm>
          <a:prstGeom prst="flowChartPunchedTape">
            <a:avLst/>
          </a:prstGeom>
          <a:solidFill>
            <a:srgbClr val="8899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1115471"/>
            <a:ext cx="9601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9600" b="1" i="0" u="none" strike="noStrike" cap="none" normalizeH="0" baseline="0" dirty="0" smtClean="0">
                <a:ln>
                  <a:noFill/>
                </a:ln>
                <a:solidFill>
                  <a:srgbClr val="A41924"/>
                </a:solidFill>
                <a:effectLst/>
                <a:ea typeface="Calibri" pitchFamily="34" charset="0"/>
                <a:cs typeface="Arial" pitchFamily="34" charset="0"/>
              </a:rPr>
              <a:t>Kuchenbasar</a:t>
            </a:r>
            <a:endParaRPr kumimoji="0" lang="de-DE" sz="9600" b="0" i="0" u="none" strike="noStrike" cap="none" normalizeH="0" baseline="0" dirty="0" smtClean="0">
              <a:ln>
                <a:noFill/>
              </a:ln>
              <a:solidFill>
                <a:srgbClr val="A41924"/>
              </a:solidFill>
              <a:effectLst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4427838"/>
            <a:ext cx="9601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4800" b="1" i="0" u="none" strike="noStrike" cap="none" normalizeH="0" baseline="0" dirty="0" smtClean="0">
                <a:ln>
                  <a:noFill/>
                </a:ln>
                <a:solidFill>
                  <a:srgbClr val="A41924"/>
                </a:solidFill>
                <a:effectLst/>
                <a:ea typeface="+mn-ea"/>
                <a:cs typeface="+mn-cs"/>
              </a:rPr>
              <a:t>Mittwoch, 14. Juli 2014</a:t>
            </a:r>
            <a:endParaRPr kumimoji="0" lang="de-DE" sz="4800" b="0" i="0" u="none" strike="noStrike" cap="none" normalizeH="0" baseline="0" dirty="0" smtClean="0">
              <a:ln>
                <a:noFill/>
              </a:ln>
              <a:solidFill>
                <a:srgbClr val="A41924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4800" b="1" i="0" u="none" strike="noStrike" cap="none" normalizeH="0" baseline="0" dirty="0" smtClean="0">
                <a:ln>
                  <a:noFill/>
                </a:ln>
                <a:solidFill>
                  <a:srgbClr val="A41924"/>
                </a:solidFill>
                <a:effectLst/>
                <a:ea typeface="+mn-ea"/>
                <a:cs typeface="+mn-cs"/>
              </a:rPr>
              <a:t>In den Pausen auf dem Schulhof </a:t>
            </a:r>
            <a:endParaRPr kumimoji="0" lang="de-DE" sz="4800" b="0" i="0" u="none" strike="noStrike" cap="none" normalizeH="0" baseline="0" dirty="0" smtClean="0">
              <a:ln>
                <a:noFill/>
              </a:ln>
              <a:solidFill>
                <a:srgbClr val="A41924"/>
              </a:solidFill>
              <a:effectLst/>
              <a:cs typeface="Arial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220133" y="430813"/>
            <a:ext cx="716093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600" b="1" i="0" u="none" strike="noStrike" cap="none" normalizeH="0" baseline="0" dirty="0" smtClean="0">
                <a:ln>
                  <a:noFill/>
                </a:ln>
                <a:solidFill>
                  <a:srgbClr val="A41924"/>
                </a:solidFill>
                <a:effectLst/>
                <a:latin typeface="Calibri"/>
                <a:ea typeface="Adobe Heiti Std R" pitchFamily="34" charset="-128"/>
                <a:cs typeface="Arial" pitchFamily="34" charset="0"/>
              </a:rPr>
              <a:t>“</a:t>
            </a:r>
            <a:r>
              <a:rPr kumimoji="0" lang="de-DE" sz="3600" b="1" i="0" u="none" strike="noStrike" cap="none" normalizeH="0" baseline="0" dirty="0" smtClean="0">
                <a:ln>
                  <a:noFill/>
                </a:ln>
                <a:solidFill>
                  <a:srgbClr val="A41924"/>
                </a:solidFill>
                <a:effectLst/>
                <a:latin typeface="Lucida Calligraphy" pitchFamily="66" charset="0"/>
                <a:ea typeface="Adobe Heiti Std R" pitchFamily="34" charset="-128"/>
                <a:cs typeface="Arial" pitchFamily="34" charset="0"/>
              </a:rPr>
              <a:t>Genie</a:t>
            </a:r>
            <a:r>
              <a:rPr kumimoji="0" lang="de-DE" sz="3600" b="1" i="0" u="none" strike="noStrike" cap="none" normalizeH="0" baseline="0" dirty="0" smtClean="0">
                <a:ln>
                  <a:noFill/>
                </a:ln>
                <a:solidFill>
                  <a:srgbClr val="A41924"/>
                </a:solidFill>
                <a:effectLst/>
                <a:latin typeface="Calibri"/>
                <a:ea typeface="Adobe Heiti Std R" pitchFamily="34" charset="-128"/>
                <a:cs typeface="Arial" pitchFamily="34" charset="0"/>
              </a:rPr>
              <a:t>ß</a:t>
            </a:r>
            <a:r>
              <a:rPr kumimoji="0" lang="de-DE" sz="3600" b="1" i="0" u="none" strike="noStrike" cap="none" normalizeH="0" baseline="0" dirty="0" smtClean="0">
                <a:ln>
                  <a:noFill/>
                </a:ln>
                <a:solidFill>
                  <a:srgbClr val="A41924"/>
                </a:solidFill>
                <a:effectLst/>
                <a:latin typeface="Lucida Calligraphy" pitchFamily="66" charset="0"/>
                <a:ea typeface="Adobe Heiti Std R" pitchFamily="34" charset="-128"/>
                <a:cs typeface="Arial" pitchFamily="34" charset="0"/>
              </a:rPr>
              <a:t>en f</a:t>
            </a:r>
            <a:r>
              <a:rPr kumimoji="0" lang="de-DE" sz="3600" b="1" i="0" u="none" strike="noStrike" cap="none" normalizeH="0" baseline="0" dirty="0" smtClean="0">
                <a:ln>
                  <a:noFill/>
                </a:ln>
                <a:solidFill>
                  <a:srgbClr val="A41924"/>
                </a:solidFill>
                <a:effectLst/>
                <a:latin typeface="Calibri"/>
                <a:ea typeface="Adobe Heiti Std R" pitchFamily="34" charset="-128"/>
                <a:cs typeface="Arial" pitchFamily="34" charset="0"/>
              </a:rPr>
              <a:t>ü</a:t>
            </a:r>
            <a:r>
              <a:rPr kumimoji="0" lang="de-DE" sz="3600" b="1" i="0" u="none" strike="noStrike" cap="none" normalizeH="0" baseline="0" dirty="0" smtClean="0">
                <a:ln>
                  <a:noFill/>
                </a:ln>
                <a:solidFill>
                  <a:srgbClr val="A41924"/>
                </a:solidFill>
                <a:effectLst/>
                <a:latin typeface="Lucida Calligraphy" pitchFamily="66" charset="0"/>
                <a:ea typeface="Adobe Heiti Std R" pitchFamily="34" charset="-128"/>
                <a:cs typeface="Arial" pitchFamily="34" charset="0"/>
              </a:rPr>
              <a:t>r eine  gute Tat</a:t>
            </a:r>
            <a:r>
              <a:rPr kumimoji="0" lang="de-DE" sz="3600" b="1" i="0" u="none" strike="noStrike" cap="none" normalizeH="0" baseline="0" dirty="0" smtClean="0">
                <a:ln>
                  <a:noFill/>
                </a:ln>
                <a:solidFill>
                  <a:srgbClr val="A41924"/>
                </a:solidFill>
                <a:effectLst/>
                <a:latin typeface="Calibri"/>
                <a:ea typeface="Adobe Heiti Std R" pitchFamily="34" charset="-128"/>
                <a:cs typeface="Arial" pitchFamily="34" charset="0"/>
              </a:rPr>
              <a:t>“</a:t>
            </a:r>
            <a:endParaRPr kumimoji="0" lang="de-DE" sz="3600" b="0" i="0" u="none" strike="noStrike" cap="none" normalizeH="0" baseline="0" dirty="0" smtClean="0">
              <a:ln>
                <a:noFill/>
              </a:ln>
              <a:solidFill>
                <a:srgbClr val="A41924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3778315"/>
            <a:ext cx="96012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600" b="1" i="0" u="none" strike="noStrike" cap="none" normalizeH="0" baseline="0" dirty="0" smtClean="0">
                <a:ln>
                  <a:noFill/>
                </a:ln>
                <a:solidFill>
                  <a:srgbClr val="A41924"/>
                </a:solidFill>
                <a:effectLst/>
                <a:ea typeface="Adobe Heiti Std R" pitchFamily="34" charset="-128"/>
                <a:cs typeface="Arial" pitchFamily="34" charset="0"/>
              </a:rPr>
              <a:t>Wir sammeln für neue Musikinstrumente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rgbClr val="A41924"/>
              </a:solidFill>
              <a:effectLst/>
              <a:cs typeface="Arial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92088" y="208112"/>
            <a:ext cx="9217024" cy="12385376"/>
          </a:xfrm>
          <a:prstGeom prst="rect">
            <a:avLst/>
          </a:prstGeom>
          <a:noFill/>
          <a:ln w="57150">
            <a:solidFill>
              <a:srgbClr val="6575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269" name="Picture 5" descr="http://bakesaleflyers.com/wp-content/uploads/2012/10/free-cupcake-clipar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8272" y="7552928"/>
            <a:ext cx="2352328" cy="2352328"/>
          </a:xfrm>
          <a:prstGeom prst="rect">
            <a:avLst/>
          </a:prstGeom>
          <a:noFill/>
        </p:spPr>
      </p:pic>
      <p:pic>
        <p:nvPicPr>
          <p:cNvPr id="11271" name="Picture 7" descr="https://openclipart.org/image/800px/svg_to_png/17034/jean_victor_balin_muffi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24062" y="7020406"/>
            <a:ext cx="2016224" cy="2859501"/>
          </a:xfrm>
          <a:prstGeom prst="rect">
            <a:avLst/>
          </a:prstGeom>
          <a:noFill/>
        </p:spPr>
      </p:pic>
      <p:pic>
        <p:nvPicPr>
          <p:cNvPr id="4" name="Grafik 0" descr="Ankündigung.jpg"/>
          <p:cNvPicPr/>
          <p:nvPr/>
        </p:nvPicPr>
        <p:blipFill>
          <a:blip r:embed="rId5" cstate="print"/>
          <a:srcRect l="1943" t="59126" r="1943" b="21526"/>
          <a:stretch>
            <a:fillRect/>
          </a:stretch>
        </p:blipFill>
        <p:spPr>
          <a:xfrm>
            <a:off x="221116" y="10030790"/>
            <a:ext cx="9145016" cy="2556917"/>
          </a:xfrm>
          <a:prstGeom prst="rect">
            <a:avLst/>
          </a:prstGeom>
        </p:spPr>
      </p:pic>
      <p:pic>
        <p:nvPicPr>
          <p:cNvPr id="17" name="Picture 13" descr="https://openclipart.org/image/800px/svg_to_png/192471/donuts.png"/>
          <p:cNvPicPr>
            <a:picLocks noChangeAspect="1" noChangeArrowheads="1"/>
          </p:cNvPicPr>
          <p:nvPr/>
        </p:nvPicPr>
        <p:blipFill>
          <a:blip r:embed="rId6" cstate="print"/>
          <a:srcRect r="54412"/>
          <a:stretch>
            <a:fillRect/>
          </a:stretch>
        </p:blipFill>
        <p:spPr bwMode="auto">
          <a:xfrm>
            <a:off x="264096" y="8056984"/>
            <a:ext cx="2232248" cy="18300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A3 Papier (297x420 mm)</PresentationFormat>
  <Paragraphs>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Company>Phorms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isabel korch</dc:creator>
  <cp:lastModifiedBy>isabel korch</cp:lastModifiedBy>
  <cp:revision>6</cp:revision>
  <dcterms:created xsi:type="dcterms:W3CDTF">2014-05-20T07:47:29Z</dcterms:created>
  <dcterms:modified xsi:type="dcterms:W3CDTF">2014-05-20T08:41:17Z</dcterms:modified>
</cp:coreProperties>
</file>